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76" r:id="rId4"/>
    <p:sldId id="278" r:id="rId5"/>
    <p:sldId id="279" r:id="rId6"/>
    <p:sldId id="277" r:id="rId7"/>
    <p:sldId id="280" r:id="rId8"/>
    <p:sldId id="273" r:id="rId9"/>
    <p:sldId id="274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0" d="100"/>
          <a:sy n="80" d="100"/>
        </p:scale>
        <p:origin x="53" y="18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Thermo</a:t>
            </a:r>
            <a:r>
              <a:rPr lang="en-US" baseline="0" dirty="0" err="1"/>
              <a:t>Bank</a:t>
            </a:r>
            <a:r>
              <a:rPr lang="en-US" baseline="0" dirty="0"/>
              <a:t> App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 button (yes)</c:v>
                </c:pt>
                <c:pt idx="1">
                  <c:v>Icon (yes)</c:v>
                </c:pt>
                <c:pt idx="2">
                  <c:v>Yes </c:v>
                </c:pt>
                <c:pt idx="3">
                  <c:v>Registration (yes)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E3-4063-B1E1-07BF5E3E6D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Back button (yes)</c:v>
                </c:pt>
                <c:pt idx="1">
                  <c:v>Icon (yes)</c:v>
                </c:pt>
                <c:pt idx="2">
                  <c:v>Yes </c:v>
                </c:pt>
                <c:pt idx="3">
                  <c:v>Registration (yes)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E3-4063-B1E1-07BF5E3E6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159264"/>
        <c:axId val="499157296"/>
      </c:barChart>
      <c:catAx>
        <c:axId val="49915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57296"/>
        <c:crosses val="autoZero"/>
        <c:auto val="1"/>
        <c:lblAlgn val="ctr"/>
        <c:lblOffset val="100"/>
        <c:noMultiLvlLbl val="0"/>
      </c:catAx>
      <c:valAx>
        <c:axId val="499157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5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ThermoBank</a:t>
            </a:r>
            <a:r>
              <a:rPr lang="en-US" dirty="0"/>
              <a:t>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</c:v>
                </c:pt>
                <c:pt idx="1">
                  <c:v>Too loose</c:v>
                </c:pt>
                <c:pt idx="2">
                  <c:v>Uncomfortable</c:v>
                </c:pt>
                <c:pt idx="3">
                  <c:v>Yes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4-4D36-BD07-E686848DA2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Big</c:v>
                </c:pt>
                <c:pt idx="1">
                  <c:v>Too loose</c:v>
                </c:pt>
                <c:pt idx="2">
                  <c:v>Uncomfortable</c:v>
                </c:pt>
                <c:pt idx="3">
                  <c:v>Yes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E4-4D36-BD07-E686848DA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627832"/>
        <c:axId val="508628160"/>
      </c:barChart>
      <c:catAx>
        <c:axId val="508627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28160"/>
        <c:crosses val="autoZero"/>
        <c:auto val="1"/>
        <c:lblAlgn val="ctr"/>
        <c:lblOffset val="100"/>
        <c:noMultiLvlLbl val="0"/>
      </c:catAx>
      <c:valAx>
        <c:axId val="50862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627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4/15/2019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4/15/2019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D6744B-906C-4AA2-A7DC-9C2494C08E7E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CEAD6E-1759-4738-BA31-C1602DCE4A06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2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24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57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34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1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4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2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3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F144F414-A25C-4244-B7A9-18686A3DD3FC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921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ThermoBank</a:t>
            </a:r>
            <a:endParaRPr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Nikolas Pham, Darina </a:t>
            </a:r>
            <a:r>
              <a:rPr lang="en-US" dirty="0" err="1"/>
              <a:t>Aloff</a:t>
            </a:r>
            <a:r>
              <a:rPr lang="en-US" dirty="0"/>
              <a:t>, Kareem Hinton, Viktoriya Rasuli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Changes</a:t>
            </a:r>
            <a:endParaRPr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D3B91-3719-4F9C-BD9B-E28ECA2CEC43}"/>
              </a:ext>
            </a:extLst>
          </p:cNvPr>
          <p:cNvSpPr/>
          <p:nvPr/>
        </p:nvSpPr>
        <p:spPr>
          <a:xfrm>
            <a:off x="696384" y="1676400"/>
            <a:ext cx="380770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Relocation of back arrow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of survival skill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4646B7-9BD9-413C-BF1F-D20FAD908B7E}"/>
              </a:ext>
            </a:extLst>
          </p:cNvPr>
          <p:cNvSpPr/>
          <p:nvPr/>
        </p:nvSpPr>
        <p:spPr>
          <a:xfrm>
            <a:off x="5257800" y="1676400"/>
            <a:ext cx="2308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loose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comfortable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/>
          </a:bodyPr>
          <a:lstStyle/>
          <a:p>
            <a:r>
              <a:rPr lang="en-US" sz="4000" dirty="0"/>
              <a:t>Hikers</a:t>
            </a:r>
            <a:endParaRPr sz="4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Add your first bullet point here</a:t>
            </a:r>
          </a:p>
          <a:p>
            <a:r>
              <a:rPr dirty="0"/>
              <a:t>Add your second bullet point here</a:t>
            </a:r>
          </a:p>
          <a:p>
            <a:r>
              <a:rPr dirty="0"/>
              <a:t>Add your third bullet point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B64D9-993C-4D74-B8E9-9B5242D2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49893"/>
            <a:ext cx="6364968" cy="4517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0D4B-E064-4DC1-A05A-718DE405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ThermoBank</a:t>
            </a:r>
            <a:r>
              <a:rPr lang="en-US" dirty="0"/>
              <a:t> device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EEE60-4ADF-4FB9-9A4A-4E19D8F61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14" b="2716"/>
          <a:stretch/>
        </p:blipFill>
        <p:spPr>
          <a:xfrm rot="16200000">
            <a:off x="1259974" y="754808"/>
            <a:ext cx="3511648" cy="479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96DDA-C585-4179-A915-4AE22BF064C3}"/>
              </a:ext>
            </a:extLst>
          </p:cNvPr>
          <p:cNvSpPr/>
          <p:nvPr/>
        </p:nvSpPr>
        <p:spPr>
          <a:xfrm>
            <a:off x="1066800" y="5045342"/>
            <a:ext cx="3809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initial concept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ThermoBank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D6914-4826-4042-8D3B-14D7A5C1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898"/>
          <a:stretch/>
        </p:blipFill>
        <p:spPr>
          <a:xfrm rot="16200000">
            <a:off x="7407786" y="881119"/>
            <a:ext cx="3511650" cy="4547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E15A47-F4B4-41CB-B117-ECA561B2A604}"/>
              </a:ext>
            </a:extLst>
          </p:cNvPr>
          <p:cNvSpPr/>
          <p:nvPr/>
        </p:nvSpPr>
        <p:spPr>
          <a:xfrm>
            <a:off x="6989457" y="5072715"/>
            <a:ext cx="4348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secondary concept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ThermoBank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701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B494-67E6-458A-87D0-52E4070D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prototype of </a:t>
            </a:r>
            <a:r>
              <a:rPr lang="en-US" dirty="0" err="1"/>
              <a:t>ThermoBank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FC1190-E692-48BB-86F6-710EF96C5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2059861"/>
            <a:ext cx="5143500" cy="3838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ED738-D84E-4475-A506-14B89B45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5429"/>
            <a:ext cx="2667000" cy="3907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44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B2E-FC36-4EE2-B05D-7CF431EB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version of </a:t>
            </a:r>
            <a:r>
              <a:rPr lang="en-US" dirty="0" err="1"/>
              <a:t>ThermoBank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15DE24-4DBA-451D-8BF7-60E087FF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008" y="1754981"/>
            <a:ext cx="3306994" cy="4414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E5932-6B0E-4D13-8708-4D22FAF2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3188231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66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0473-1975-4DF1-979E-9B62A7E7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ThermoBank</a:t>
            </a:r>
            <a:r>
              <a:rPr lang="en-US" dirty="0"/>
              <a:t>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7727-E70B-4B57-8D28-BB147762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9" y="1528898"/>
            <a:ext cx="2469094" cy="44443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38E5BD-C61E-4C36-91E9-7BFAFA36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7250" y="1526448"/>
            <a:ext cx="2479548" cy="4449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36ACE4-92F3-4517-9097-664C3CC4B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06" y="1524000"/>
            <a:ext cx="2590800" cy="457334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938740-4309-42E3-A56B-68AFD726EE68}"/>
              </a:ext>
            </a:extLst>
          </p:cNvPr>
          <p:cNvSpPr/>
          <p:nvPr/>
        </p:nvSpPr>
        <p:spPr>
          <a:xfrm>
            <a:off x="3220441" y="33803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999BF6A-AD17-45A0-BDEF-C798F43FB152}"/>
              </a:ext>
            </a:extLst>
          </p:cNvPr>
          <p:cNvSpPr/>
          <p:nvPr/>
        </p:nvSpPr>
        <p:spPr>
          <a:xfrm>
            <a:off x="7315200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1EB0E4-95FF-4AE9-AC44-22AA372B1A65}"/>
              </a:ext>
            </a:extLst>
          </p:cNvPr>
          <p:cNvSpPr/>
          <p:nvPr/>
        </p:nvSpPr>
        <p:spPr>
          <a:xfrm>
            <a:off x="677334" y="6063734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initial concept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8AD12F-4F55-4EF2-AE18-B143DBF57BFA}"/>
              </a:ext>
            </a:extLst>
          </p:cNvPr>
          <p:cNvSpPr/>
          <p:nvPr/>
        </p:nvSpPr>
        <p:spPr>
          <a:xfrm>
            <a:off x="4424402" y="6063734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secondary concept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F02C6C-7F36-4BF4-AAF1-6D1221C9BA79}"/>
              </a:ext>
            </a:extLst>
          </p:cNvPr>
          <p:cNvSpPr/>
          <p:nvPr/>
        </p:nvSpPr>
        <p:spPr>
          <a:xfrm>
            <a:off x="8953067" y="606373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concept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6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DC0A-473C-408F-A836-8F16874A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5B6472-275E-4E9B-AA4B-E7DEEEF33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33600"/>
            <a:ext cx="2239465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0A95E-69AE-425A-8AB8-323A6BC3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01824"/>
            <a:ext cx="2106555" cy="3744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A5426-2424-41D7-A63E-05B3E88F7B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57356" y="2133600"/>
            <a:ext cx="2334244" cy="2214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406F6-5786-49A2-B21A-48EEE6B72BA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57356" y="4354497"/>
            <a:ext cx="2410444" cy="1893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49EB5-12AF-45C6-9171-5EE948E6103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313745" y="2392827"/>
            <a:ext cx="2106555" cy="1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2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4DFE63-43F4-4F6E-9EBC-028C58CE6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178813"/>
              </p:ext>
            </p:extLst>
          </p:nvPr>
        </p:nvGraphicFramePr>
        <p:xfrm>
          <a:off x="5334000" y="1098525"/>
          <a:ext cx="4648200" cy="5149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C4B618A-19FC-4551-AE9C-FFF1422F2DDD}"/>
              </a:ext>
            </a:extLst>
          </p:cNvPr>
          <p:cNvSpPr/>
          <p:nvPr/>
        </p:nvSpPr>
        <p:spPr>
          <a:xfrm>
            <a:off x="843584" y="329084"/>
            <a:ext cx="75383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Usability Test of </a:t>
            </a:r>
            <a:r>
              <a:rPr lang="en-US" sz="4400" dirty="0" err="1">
                <a:solidFill>
                  <a:schemeClr val="accent1"/>
                </a:solidFill>
              </a:rPr>
              <a:t>ThermoBank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1BC884-B31D-4396-A580-574CB33F1BD0}"/>
              </a:ext>
            </a:extLst>
          </p:cNvPr>
          <p:cNvSpPr txBox="1">
            <a:spLocks/>
          </p:cNvSpPr>
          <p:nvPr/>
        </p:nvSpPr>
        <p:spPr>
          <a:xfrm>
            <a:off x="843584" y="1756833"/>
            <a:ext cx="4096446" cy="3581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we asked: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easily locate the back button?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easily understand what each icon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the text is easy to read?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the process of registration was easy and understandable?</a:t>
            </a: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746" y="533400"/>
            <a:ext cx="8458200" cy="406396"/>
          </a:xfrm>
        </p:spPr>
        <p:txBody>
          <a:bodyPr>
            <a:noAutofit/>
          </a:bodyPr>
          <a:lstStyle/>
          <a:p>
            <a:r>
              <a:rPr lang="en-US" sz="4400" dirty="0"/>
              <a:t>Usability Test of </a:t>
            </a:r>
            <a:r>
              <a:rPr lang="en-US" sz="4400" dirty="0" err="1"/>
              <a:t>ThermoBank</a:t>
            </a:r>
            <a:endParaRPr lang="en-US" sz="44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8DB14B3-A22A-4C94-B0BB-2C9A1EFDC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30416"/>
              </p:ext>
            </p:extLst>
          </p:nvPr>
        </p:nvGraphicFramePr>
        <p:xfrm>
          <a:off x="5257800" y="1066800"/>
          <a:ext cx="4513262" cy="552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752600"/>
            <a:ext cx="4096446" cy="30480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we asked: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 you feel wearing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What is the reason that it makes you feel uncomfortable?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What do you think about the size of the device?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Will you suggest to others to use it?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</TotalTime>
  <Words>181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Candara</vt:lpstr>
      <vt:lpstr>Trebuchet MS</vt:lpstr>
      <vt:lpstr>Wingdings 3</vt:lpstr>
      <vt:lpstr>Facet</vt:lpstr>
      <vt:lpstr>ThermoBank</vt:lpstr>
      <vt:lpstr>Hikers</vt:lpstr>
      <vt:lpstr>ThermoBank device</vt:lpstr>
      <vt:lpstr>The first prototype of ThermoBank</vt:lpstr>
      <vt:lpstr>Final version of ThermoBank</vt:lpstr>
      <vt:lpstr>ThermoBank app</vt:lpstr>
      <vt:lpstr>Visual Design</vt:lpstr>
      <vt:lpstr>PowerPoint Presentation</vt:lpstr>
      <vt:lpstr>Usability Test of ThermoBank</vt:lpstr>
      <vt:lpstr>Changes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ThermoBank</dc:title>
  <dc:creator>Stuxnet Vox</dc:creator>
  <cp:lastModifiedBy>Viktoriya Rasuli</cp:lastModifiedBy>
  <cp:revision>17</cp:revision>
  <dcterms:created xsi:type="dcterms:W3CDTF">2019-04-15T04:38:01Z</dcterms:created>
  <dcterms:modified xsi:type="dcterms:W3CDTF">2019-04-15T07:23:02Z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